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T Serif" charset="1" panose="020A0603040505020204"/>
      <p:regular r:id="rId10"/>
    </p:embeddedFont>
    <p:embeddedFont>
      <p:font typeface="PT Serif Bold" charset="1" panose="020A0703040505020204"/>
      <p:regular r:id="rId11"/>
    </p:embeddedFont>
    <p:embeddedFont>
      <p:font typeface="PT Serif Italics" charset="1" panose="020A0603040505090204"/>
      <p:regular r:id="rId12"/>
    </p:embeddedFont>
    <p:embeddedFont>
      <p:font typeface="PT Serif Bold Italics" charset="1" panose="020A0703040505090204"/>
      <p:regular r:id="rId13"/>
    </p:embeddedFont>
    <p:embeddedFont>
      <p:font typeface="Telegraf" charset="1" panose="00000500000000000000"/>
      <p:regular r:id="rId14"/>
    </p:embeddedFont>
    <p:embeddedFont>
      <p:font typeface="Telegraf Bold" charset="1" panose="00000800000000000000"/>
      <p:regular r:id="rId15"/>
    </p:embeddedFont>
    <p:embeddedFont>
      <p:font typeface="Open Sans Light" charset="1" panose="020B0306030504020204"/>
      <p:regular r:id="rId16"/>
    </p:embeddedFont>
    <p:embeddedFont>
      <p:font typeface="Open Sans Light Bold" charset="1" panose="020B08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Light Bold Italics" charset="1" panose="020B0806030504020204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9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1.png" Type="http://schemas.openxmlformats.org/officeDocument/2006/relationships/image"/><Relationship Id="rId7" Target="../media/image27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8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1898" y="319983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8939" y="2768477"/>
            <a:ext cx="6999061" cy="75185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61552" y="4405807"/>
            <a:ext cx="7771992" cy="290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1"/>
              </a:lnSpc>
            </a:pPr>
            <a:r>
              <a:rPr lang="en-US" sz="8811">
                <a:solidFill>
                  <a:srgbClr val="FFFFFF"/>
                </a:solidFill>
                <a:latin typeface="PT Serif"/>
              </a:rPr>
              <a:t>API </a:t>
            </a:r>
            <a:r>
              <a:rPr lang="en-US" sz="8811">
                <a:solidFill>
                  <a:srgbClr val="FFFFFF"/>
                </a:solidFill>
                <a:latin typeface="PT Serif Italics"/>
              </a:rPr>
              <a:t>Colabore</a:t>
            </a:r>
          </a:p>
          <a:p>
            <a:pPr algn="ctr">
              <a:lnSpc>
                <a:spcPts val="3219"/>
              </a:lnSpc>
            </a:pPr>
            <a:r>
              <a:rPr lang="en-US" sz="2900">
                <a:solidFill>
                  <a:srgbClr val="FFFFFF"/>
                </a:solidFill>
                <a:latin typeface="PT Serif Italics"/>
              </a:rPr>
              <a:t>Campanhas Colaborativas</a:t>
            </a:r>
          </a:p>
          <a:p>
            <a:pPr algn="ctr">
              <a:lnSpc>
                <a:spcPts val="978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2555118"/>
            <a:ext cx="10938361" cy="23937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69340" y="5251068"/>
            <a:ext cx="6588162" cy="40072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32175" y="1931189"/>
            <a:ext cx="10211018" cy="267089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32175" y="5519988"/>
            <a:ext cx="10211018" cy="35132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038491" y="2534246"/>
            <a:ext cx="10211018" cy="52185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038491" y="2529885"/>
            <a:ext cx="10211018" cy="47459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718397" y="1028700"/>
            <a:ext cx="10190470" cy="48052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6042885"/>
            <a:ext cx="10202810" cy="39162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878692" y="3214960"/>
            <a:ext cx="12530617" cy="3857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2441" r="0" b="2441"/>
          <a:stretch>
            <a:fillRect/>
          </a:stretch>
        </p:blipFill>
        <p:spPr>
          <a:xfrm flipH="false" flipV="false" rot="0">
            <a:off x="5394930" y="106168"/>
            <a:ext cx="10375780" cy="100746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83800" y="1323304"/>
            <a:ext cx="14473702" cy="89044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736331" y="3309100"/>
            <a:ext cx="2009059" cy="165992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25873" y="3309100"/>
            <a:ext cx="1659924" cy="16599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022571" y="3309100"/>
            <a:ext cx="2964149" cy="16599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035745" y="5540523"/>
            <a:ext cx="2950975" cy="165992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940052" y="3156421"/>
            <a:ext cx="7607339" cy="760733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76573" y="5717421"/>
            <a:ext cx="4119516" cy="148302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10180" r="0" b="10180"/>
          <a:stretch>
            <a:fillRect/>
          </a:stretch>
        </p:blipFill>
        <p:spPr>
          <a:xfrm flipH="false" flipV="false" rot="0">
            <a:off x="5035745" y="8053491"/>
            <a:ext cx="2950975" cy="160298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/>
          <a:srcRect l="0" t="15363" r="0" b="15363"/>
          <a:stretch>
            <a:fillRect/>
          </a:stretch>
        </p:blipFill>
        <p:spPr>
          <a:xfrm flipH="false" flipV="false" rot="0">
            <a:off x="625873" y="8252896"/>
            <a:ext cx="4119516" cy="120417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/>
          <a:srcRect l="0" t="0" r="0" b="15838"/>
          <a:stretch>
            <a:fillRect/>
          </a:stretch>
        </p:blipFill>
        <p:spPr>
          <a:xfrm flipH="false" flipV="false" rot="0">
            <a:off x="8409363" y="5974554"/>
            <a:ext cx="2333314" cy="82996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8434395" y="3309100"/>
            <a:ext cx="1659924" cy="165992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53410" y="2028800"/>
            <a:ext cx="9167722" cy="65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8"/>
              </a:lnSpc>
            </a:pPr>
            <a:r>
              <a:rPr lang="en-US" sz="4512">
                <a:solidFill>
                  <a:srgbClr val="FFFFFF"/>
                </a:solidFill>
                <a:latin typeface="PT Serif Italics"/>
              </a:rPr>
              <a:t>Tecnologias Utilizadas no Back-End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925857" y="4210011"/>
            <a:ext cx="6409768" cy="64097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10222" r="0" b="10222"/>
          <a:stretch>
            <a:fillRect/>
          </a:stretch>
        </p:blipFill>
        <p:spPr>
          <a:xfrm flipH="false" flipV="false" rot="0">
            <a:off x="756237" y="3221089"/>
            <a:ext cx="3275477" cy="125464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56237" y="5047233"/>
            <a:ext cx="3275477" cy="122272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12227" t="19249" r="11921" b="27309"/>
          <a:stretch>
            <a:fillRect/>
          </a:stretch>
        </p:blipFill>
        <p:spPr>
          <a:xfrm flipH="false" flipV="false" rot="0">
            <a:off x="4559286" y="3221089"/>
            <a:ext cx="3254233" cy="12546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337394" y="3221089"/>
            <a:ext cx="2509288" cy="125464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4559286" y="5047233"/>
            <a:ext cx="2916611" cy="291661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56237" y="6775163"/>
            <a:ext cx="3275477" cy="118868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8137084" y="6084743"/>
            <a:ext cx="3573751" cy="187910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56237" y="2038325"/>
            <a:ext cx="9167722" cy="61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312">
                <a:solidFill>
                  <a:srgbClr val="FFFFFF"/>
                </a:solidFill>
                <a:latin typeface="PT Serif Italics"/>
              </a:rPr>
              <a:t>Tecnologias Utilizadas no Front-End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61425" y="8647124"/>
            <a:ext cx="1526575" cy="163987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797046" y="3953160"/>
            <a:ext cx="3369424" cy="1538326"/>
            <a:chOff x="0" y="0"/>
            <a:chExt cx="2993618" cy="13667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993618" cy="1366750"/>
            </a:xfrm>
            <a:custGeom>
              <a:avLst/>
              <a:gdLst/>
              <a:ahLst/>
              <a:cxnLst/>
              <a:rect r="r" b="b" t="t" l="l"/>
              <a:pathLst>
                <a:path h="1366750" w="2993618">
                  <a:moveTo>
                    <a:pt x="2869158" y="1366750"/>
                  </a:moveTo>
                  <a:lnTo>
                    <a:pt x="124460" y="1366750"/>
                  </a:lnTo>
                  <a:cubicBezTo>
                    <a:pt x="55880" y="1366750"/>
                    <a:pt x="0" y="1310870"/>
                    <a:pt x="0" y="12422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242290"/>
                  </a:lnTo>
                  <a:cubicBezTo>
                    <a:pt x="2993618" y="1310870"/>
                    <a:pt x="2937739" y="1366750"/>
                    <a:pt x="2869158" y="1366750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97046" y="2989027"/>
            <a:ext cx="3369424" cy="1370362"/>
            <a:chOff x="0" y="0"/>
            <a:chExt cx="2993618" cy="121752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93618" cy="1217520"/>
            </a:xfrm>
            <a:custGeom>
              <a:avLst/>
              <a:gdLst/>
              <a:ahLst/>
              <a:cxnLst/>
              <a:rect r="r" b="b" t="t" l="l"/>
              <a:pathLst>
                <a:path h="1217520" w="2993618">
                  <a:moveTo>
                    <a:pt x="2869158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093060"/>
                  </a:lnTo>
                  <a:cubicBezTo>
                    <a:pt x="2993618" y="1161640"/>
                    <a:pt x="2937739" y="1217520"/>
                    <a:pt x="2869158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181478" y="8440159"/>
            <a:ext cx="3369424" cy="1610072"/>
            <a:chOff x="0" y="0"/>
            <a:chExt cx="2993618" cy="143049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993618" cy="1430494"/>
            </a:xfrm>
            <a:custGeom>
              <a:avLst/>
              <a:gdLst/>
              <a:ahLst/>
              <a:cxnLst/>
              <a:rect r="r" b="b" t="t" l="l"/>
              <a:pathLst>
                <a:path h="1430494" w="2993618">
                  <a:moveTo>
                    <a:pt x="2869158" y="1430494"/>
                  </a:moveTo>
                  <a:lnTo>
                    <a:pt x="124460" y="1430494"/>
                  </a:lnTo>
                  <a:cubicBezTo>
                    <a:pt x="55880" y="1430494"/>
                    <a:pt x="0" y="1374614"/>
                    <a:pt x="0" y="13060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306034"/>
                  </a:lnTo>
                  <a:cubicBezTo>
                    <a:pt x="2993618" y="1374614"/>
                    <a:pt x="2937739" y="1430494"/>
                    <a:pt x="2869158" y="1430494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81478" y="7466502"/>
            <a:ext cx="3369424" cy="1370362"/>
            <a:chOff x="0" y="0"/>
            <a:chExt cx="2993618" cy="121752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993618" cy="1217520"/>
            </a:xfrm>
            <a:custGeom>
              <a:avLst/>
              <a:gdLst/>
              <a:ahLst/>
              <a:cxnLst/>
              <a:rect r="r" b="b" t="t" l="l"/>
              <a:pathLst>
                <a:path h="1217520" w="2993618">
                  <a:moveTo>
                    <a:pt x="2869158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093060"/>
                  </a:lnTo>
                  <a:cubicBezTo>
                    <a:pt x="2993618" y="1161640"/>
                    <a:pt x="2937739" y="1217520"/>
                    <a:pt x="2869158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835556" y="8464843"/>
            <a:ext cx="3369424" cy="1610072"/>
            <a:chOff x="0" y="0"/>
            <a:chExt cx="2993618" cy="1430494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993618" cy="1430494"/>
            </a:xfrm>
            <a:custGeom>
              <a:avLst/>
              <a:gdLst/>
              <a:ahLst/>
              <a:cxnLst/>
              <a:rect r="r" b="b" t="t" l="l"/>
              <a:pathLst>
                <a:path h="1430494" w="2993618">
                  <a:moveTo>
                    <a:pt x="2869158" y="1430494"/>
                  </a:moveTo>
                  <a:lnTo>
                    <a:pt x="124460" y="1430494"/>
                  </a:lnTo>
                  <a:cubicBezTo>
                    <a:pt x="55880" y="1430494"/>
                    <a:pt x="0" y="1374614"/>
                    <a:pt x="0" y="13060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306034"/>
                  </a:lnTo>
                  <a:cubicBezTo>
                    <a:pt x="2993618" y="1374614"/>
                    <a:pt x="2937739" y="1430494"/>
                    <a:pt x="2869158" y="1430494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835556" y="7491186"/>
            <a:ext cx="3369424" cy="1370362"/>
            <a:chOff x="0" y="0"/>
            <a:chExt cx="2993618" cy="121752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993618" cy="1217520"/>
            </a:xfrm>
            <a:custGeom>
              <a:avLst/>
              <a:gdLst/>
              <a:ahLst/>
              <a:cxnLst/>
              <a:rect r="r" b="b" t="t" l="l"/>
              <a:pathLst>
                <a:path h="1217520" w="2993618">
                  <a:moveTo>
                    <a:pt x="2869158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093060"/>
                  </a:lnTo>
                  <a:cubicBezTo>
                    <a:pt x="2993618" y="1161640"/>
                    <a:pt x="2937739" y="1217520"/>
                    <a:pt x="2869158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303296" y="1299181"/>
            <a:ext cx="2384341" cy="2375027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819" r="-10736" t="-28610" b="-22134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158822" y="5614683"/>
            <a:ext cx="2384341" cy="2375027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 t="-38887" b="-38887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466114" y="5739744"/>
            <a:ext cx="2384341" cy="2375027"/>
            <a:chOff x="0" y="0"/>
            <a:chExt cx="6502400" cy="6477000"/>
          </a:xfrm>
        </p:grpSpPr>
        <p:sp>
          <p:nvSpPr>
            <p:cNvPr name="Freeform 24" id="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r="223" t="-41953" b="-41953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983164" y="3729115"/>
            <a:ext cx="3369424" cy="1762370"/>
            <a:chOff x="0" y="0"/>
            <a:chExt cx="2993618" cy="1565806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993618" cy="1565806"/>
            </a:xfrm>
            <a:custGeom>
              <a:avLst/>
              <a:gdLst/>
              <a:ahLst/>
              <a:cxnLst/>
              <a:rect r="r" b="b" t="t" l="l"/>
              <a:pathLst>
                <a:path h="1565806" w="2993618">
                  <a:moveTo>
                    <a:pt x="2869158" y="1565806"/>
                  </a:moveTo>
                  <a:lnTo>
                    <a:pt x="124460" y="1565806"/>
                  </a:lnTo>
                  <a:cubicBezTo>
                    <a:pt x="55880" y="1565806"/>
                    <a:pt x="0" y="1509926"/>
                    <a:pt x="0" y="14413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441346"/>
                  </a:lnTo>
                  <a:cubicBezTo>
                    <a:pt x="2993618" y="1509926"/>
                    <a:pt x="2937739" y="1565806"/>
                    <a:pt x="2869158" y="1565806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983164" y="2755458"/>
            <a:ext cx="3369424" cy="1370362"/>
            <a:chOff x="0" y="0"/>
            <a:chExt cx="2993618" cy="121752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993618" cy="1217520"/>
            </a:xfrm>
            <a:custGeom>
              <a:avLst/>
              <a:gdLst/>
              <a:ahLst/>
              <a:cxnLst/>
              <a:rect r="r" b="b" t="t" l="l"/>
              <a:pathLst>
                <a:path h="1217520" w="2993618">
                  <a:moveTo>
                    <a:pt x="2869158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093060"/>
                  </a:lnTo>
                  <a:cubicBezTo>
                    <a:pt x="2993618" y="1161640"/>
                    <a:pt x="2937739" y="1217520"/>
                    <a:pt x="2869158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267800" y="1028700"/>
            <a:ext cx="2384341" cy="2375027"/>
            <a:chOff x="0" y="0"/>
            <a:chExt cx="6502400" cy="6477000"/>
          </a:xfrm>
        </p:grpSpPr>
        <p:sp>
          <p:nvSpPr>
            <p:cNvPr name="Freeform 31" id="3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r="223" t="-38887" b="-38887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7459288" y="3881414"/>
            <a:ext cx="3369424" cy="1610072"/>
            <a:chOff x="0" y="0"/>
            <a:chExt cx="2993618" cy="1430494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2993618" cy="1430494"/>
            </a:xfrm>
            <a:custGeom>
              <a:avLst/>
              <a:gdLst/>
              <a:ahLst/>
              <a:cxnLst/>
              <a:rect r="r" b="b" t="t" l="l"/>
              <a:pathLst>
                <a:path h="1430494" w="2993618">
                  <a:moveTo>
                    <a:pt x="2869158" y="1430494"/>
                  </a:moveTo>
                  <a:lnTo>
                    <a:pt x="124460" y="1430494"/>
                  </a:lnTo>
                  <a:cubicBezTo>
                    <a:pt x="55880" y="1430494"/>
                    <a:pt x="0" y="1374614"/>
                    <a:pt x="0" y="13060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306034"/>
                  </a:lnTo>
                  <a:cubicBezTo>
                    <a:pt x="2993618" y="1374614"/>
                    <a:pt x="2937739" y="1430494"/>
                    <a:pt x="2869158" y="1430494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459288" y="2907757"/>
            <a:ext cx="3369424" cy="1370362"/>
            <a:chOff x="0" y="0"/>
            <a:chExt cx="2993618" cy="121752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2993618" cy="1217520"/>
            </a:xfrm>
            <a:custGeom>
              <a:avLst/>
              <a:gdLst/>
              <a:ahLst/>
              <a:cxnLst/>
              <a:rect r="r" b="b" t="t" l="l"/>
              <a:pathLst>
                <a:path h="1217520" w="2993618">
                  <a:moveTo>
                    <a:pt x="2869158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093060"/>
                  </a:lnTo>
                  <a:cubicBezTo>
                    <a:pt x="2993618" y="1161640"/>
                    <a:pt x="2937739" y="1217520"/>
                    <a:pt x="2869158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7743924" y="1180999"/>
            <a:ext cx="2384341" cy="2375027"/>
            <a:chOff x="0" y="0"/>
            <a:chExt cx="6502400" cy="6477000"/>
          </a:xfrm>
        </p:grpSpPr>
        <p:sp>
          <p:nvSpPr>
            <p:cNvPr name="Freeform 38" id="3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 t="-15997" b="-15997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3852900" y="8200082"/>
            <a:ext cx="918924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Paulo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33309" y="3734726"/>
            <a:ext cx="921068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Cesar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136724" y="8152932"/>
            <a:ext cx="755303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Vitor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995360" y="4388554"/>
            <a:ext cx="2972797" cy="107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Back-End</a:t>
            </a:r>
          </a:p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Dev Java</a:t>
            </a:r>
          </a:p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São Paulo / SP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989042" y="9042238"/>
            <a:ext cx="2972797" cy="107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Back-End</a:t>
            </a:r>
          </a:p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Dev Java</a:t>
            </a:r>
          </a:p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São Gabriel / BA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351216" y="9001632"/>
            <a:ext cx="2972797" cy="107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Front-end</a:t>
            </a:r>
          </a:p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Dev React</a:t>
            </a:r>
          </a:p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Sapucaia do Sul / RS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987450" y="3441889"/>
            <a:ext cx="657225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João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158276" y="4226800"/>
            <a:ext cx="2972797" cy="107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Front-End</a:t>
            </a:r>
          </a:p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Dev React</a:t>
            </a:r>
          </a:p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Esteio / RS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312066" y="3612697"/>
            <a:ext cx="960239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Cássia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657601" y="4480798"/>
            <a:ext cx="2972797" cy="72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QA</a:t>
            </a:r>
          </a:p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Porto Alegre / RS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071076" y="127086"/>
            <a:ext cx="7771992" cy="9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0"/>
              </a:lnSpc>
            </a:pPr>
            <a:r>
              <a:rPr lang="en-US" sz="6712">
                <a:solidFill>
                  <a:srgbClr val="FFFFFF"/>
                </a:solidFill>
                <a:latin typeface="PT Serif"/>
              </a:rPr>
              <a:t>Nossa Equipe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7459288" y="8440159"/>
            <a:ext cx="3369424" cy="1610072"/>
            <a:chOff x="0" y="0"/>
            <a:chExt cx="2993618" cy="1430494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2993618" cy="1430494"/>
            </a:xfrm>
            <a:custGeom>
              <a:avLst/>
              <a:gdLst/>
              <a:ahLst/>
              <a:cxnLst/>
              <a:rect r="r" b="b" t="t" l="l"/>
              <a:pathLst>
                <a:path h="1430494" w="2993618">
                  <a:moveTo>
                    <a:pt x="2869158" y="1430494"/>
                  </a:moveTo>
                  <a:lnTo>
                    <a:pt x="124460" y="1430494"/>
                  </a:lnTo>
                  <a:cubicBezTo>
                    <a:pt x="55880" y="1430494"/>
                    <a:pt x="0" y="1374614"/>
                    <a:pt x="0" y="13060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306034"/>
                  </a:lnTo>
                  <a:cubicBezTo>
                    <a:pt x="2993618" y="1374614"/>
                    <a:pt x="2937739" y="1430494"/>
                    <a:pt x="2869158" y="1430494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7459288" y="7466502"/>
            <a:ext cx="3369424" cy="1370362"/>
            <a:chOff x="0" y="0"/>
            <a:chExt cx="2993618" cy="1217520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2993618" cy="1217520"/>
            </a:xfrm>
            <a:custGeom>
              <a:avLst/>
              <a:gdLst/>
              <a:ahLst/>
              <a:cxnLst/>
              <a:rect r="r" b="b" t="t" l="l"/>
              <a:pathLst>
                <a:path h="1217520" w="2993618">
                  <a:moveTo>
                    <a:pt x="2869158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1093060"/>
                  </a:lnTo>
                  <a:cubicBezTo>
                    <a:pt x="2993618" y="1161640"/>
                    <a:pt x="2937739" y="1217520"/>
                    <a:pt x="2869158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7743924" y="5739744"/>
            <a:ext cx="2384341" cy="2375027"/>
            <a:chOff x="0" y="0"/>
            <a:chExt cx="6502400" cy="6477000"/>
          </a:xfrm>
        </p:grpSpPr>
        <p:sp>
          <p:nvSpPr>
            <p:cNvPr name="Freeform 57" id="5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-447" r="-447" t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8242712" y="8152932"/>
            <a:ext cx="1098947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Maicon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979956" y="9243784"/>
            <a:ext cx="2972797" cy="368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Telegraf Bold"/>
              </a:rPr>
              <a:t>Product Owner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942578" y="4646940"/>
            <a:ext cx="2486142" cy="1370362"/>
            <a:chOff x="0" y="0"/>
            <a:chExt cx="2208853" cy="12175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08853" cy="1217520"/>
            </a:xfrm>
            <a:custGeom>
              <a:avLst/>
              <a:gdLst/>
              <a:ahLst/>
              <a:cxnLst/>
              <a:rect r="r" b="b" t="t" l="l"/>
              <a:pathLst>
                <a:path h="1217520" w="2208853">
                  <a:moveTo>
                    <a:pt x="2084393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4393" y="0"/>
                  </a:lnTo>
                  <a:cubicBezTo>
                    <a:pt x="2152973" y="0"/>
                    <a:pt x="2208853" y="55880"/>
                    <a:pt x="2208853" y="124460"/>
                  </a:cubicBezTo>
                  <a:lnTo>
                    <a:pt x="2208853" y="1093060"/>
                  </a:lnTo>
                  <a:cubicBezTo>
                    <a:pt x="2208853" y="1161640"/>
                    <a:pt x="2152973" y="1217520"/>
                    <a:pt x="2084393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993478" y="2768473"/>
            <a:ext cx="2384341" cy="2375027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819" r="-10736" t="-28610" b="-2213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28795" y="4646940"/>
            <a:ext cx="2486142" cy="1370362"/>
            <a:chOff x="0" y="0"/>
            <a:chExt cx="2208853" cy="121752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208853" cy="1217520"/>
            </a:xfrm>
            <a:custGeom>
              <a:avLst/>
              <a:gdLst/>
              <a:ahLst/>
              <a:cxnLst/>
              <a:rect r="r" b="b" t="t" l="l"/>
              <a:pathLst>
                <a:path h="1217520" w="2208853">
                  <a:moveTo>
                    <a:pt x="2084393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4393" y="0"/>
                  </a:lnTo>
                  <a:cubicBezTo>
                    <a:pt x="2152973" y="0"/>
                    <a:pt x="2208853" y="55880"/>
                    <a:pt x="2208853" y="124460"/>
                  </a:cubicBezTo>
                  <a:lnTo>
                    <a:pt x="2208853" y="1093060"/>
                  </a:lnTo>
                  <a:cubicBezTo>
                    <a:pt x="2208853" y="1161640"/>
                    <a:pt x="2152973" y="1217520"/>
                    <a:pt x="2084393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130596" y="2768473"/>
            <a:ext cx="2384341" cy="2375027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 t="-41953" b="-4195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717587" y="4646940"/>
            <a:ext cx="2486142" cy="1370362"/>
            <a:chOff x="0" y="0"/>
            <a:chExt cx="2208853" cy="121752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208853" cy="1217520"/>
            </a:xfrm>
            <a:custGeom>
              <a:avLst/>
              <a:gdLst/>
              <a:ahLst/>
              <a:cxnLst/>
              <a:rect r="r" b="b" t="t" l="l"/>
              <a:pathLst>
                <a:path h="1217520" w="2208853">
                  <a:moveTo>
                    <a:pt x="2084393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4393" y="0"/>
                  </a:lnTo>
                  <a:cubicBezTo>
                    <a:pt x="2152973" y="0"/>
                    <a:pt x="2208853" y="55880"/>
                    <a:pt x="2208853" y="124460"/>
                  </a:cubicBezTo>
                  <a:lnTo>
                    <a:pt x="2208853" y="1093060"/>
                  </a:lnTo>
                  <a:cubicBezTo>
                    <a:pt x="2208853" y="1161640"/>
                    <a:pt x="2152973" y="1217520"/>
                    <a:pt x="2084393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765212" y="2768473"/>
            <a:ext cx="2384341" cy="2375027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r="223" t="-38887" b="-3888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632355" y="4646940"/>
            <a:ext cx="2934154" cy="1370362"/>
            <a:chOff x="0" y="0"/>
            <a:chExt cx="2606896" cy="121752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606896" cy="1217520"/>
            </a:xfrm>
            <a:custGeom>
              <a:avLst/>
              <a:gdLst/>
              <a:ahLst/>
              <a:cxnLst/>
              <a:rect r="r" b="b" t="t" l="l"/>
              <a:pathLst>
                <a:path h="1217520" w="2606896">
                  <a:moveTo>
                    <a:pt x="2482436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2436" y="0"/>
                  </a:lnTo>
                  <a:cubicBezTo>
                    <a:pt x="2551016" y="0"/>
                    <a:pt x="2606896" y="55880"/>
                    <a:pt x="2606896" y="124460"/>
                  </a:cubicBezTo>
                  <a:lnTo>
                    <a:pt x="2606896" y="1093060"/>
                  </a:lnTo>
                  <a:cubicBezTo>
                    <a:pt x="2606896" y="1161640"/>
                    <a:pt x="2551016" y="1217520"/>
                    <a:pt x="2482436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905774" y="2768473"/>
            <a:ext cx="2384341" cy="2375027"/>
            <a:chOff x="0" y="0"/>
            <a:chExt cx="6502400" cy="6477000"/>
          </a:xfrm>
        </p:grpSpPr>
        <p:sp>
          <p:nvSpPr>
            <p:cNvPr name="Freeform 23" id="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r="223" t="-15997" b="-15997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669470" y="4646940"/>
            <a:ext cx="2486142" cy="1370362"/>
            <a:chOff x="0" y="0"/>
            <a:chExt cx="2208853" cy="121752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208853" cy="1217520"/>
            </a:xfrm>
            <a:custGeom>
              <a:avLst/>
              <a:gdLst/>
              <a:ahLst/>
              <a:cxnLst/>
              <a:rect r="r" b="b" t="t" l="l"/>
              <a:pathLst>
                <a:path h="1217520" w="2208853">
                  <a:moveTo>
                    <a:pt x="2084393" y="1217520"/>
                  </a:moveTo>
                  <a:lnTo>
                    <a:pt x="124460" y="1217520"/>
                  </a:lnTo>
                  <a:cubicBezTo>
                    <a:pt x="55880" y="1217520"/>
                    <a:pt x="0" y="1161640"/>
                    <a:pt x="0" y="10930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84393" y="0"/>
                  </a:lnTo>
                  <a:cubicBezTo>
                    <a:pt x="2152973" y="0"/>
                    <a:pt x="2208853" y="55880"/>
                    <a:pt x="2208853" y="124460"/>
                  </a:cubicBezTo>
                  <a:lnTo>
                    <a:pt x="2208853" y="1093060"/>
                  </a:lnTo>
                  <a:cubicBezTo>
                    <a:pt x="2208853" y="1161640"/>
                    <a:pt x="2152973" y="1217520"/>
                    <a:pt x="2084393" y="1217520"/>
                  </a:cubicBezTo>
                  <a:close/>
                </a:path>
              </a:pathLst>
            </a:custGeom>
            <a:solidFill>
              <a:srgbClr val="8418B8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720371" y="2768473"/>
            <a:ext cx="2384341" cy="2375027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 t="-38887" b="-38887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3959185" y="1468551"/>
            <a:ext cx="9167722" cy="61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312">
                <a:solidFill>
                  <a:srgbClr val="FFFFFF"/>
                </a:solidFill>
                <a:latin typeface="PT Serif Italics"/>
              </a:rPr>
              <a:t>Considerações Finais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96748" y="5284496"/>
            <a:ext cx="2177802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Cesar Augusto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81778" y="5284496"/>
            <a:ext cx="2061528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Paulo Ricardo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965433" y="5284496"/>
            <a:ext cx="1983901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João Andrey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63104" y="5284496"/>
            <a:ext cx="2672655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Cássia Guimarães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276951" y="5284496"/>
            <a:ext cx="2091630" cy="3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Vitor Scheffer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288777"/>
            <a:ext cx="7140867" cy="714086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169567" y="2326877"/>
            <a:ext cx="9167722" cy="61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312">
                <a:solidFill>
                  <a:srgbClr val="FFFFFF"/>
                </a:solidFill>
                <a:latin typeface="PT Serif Italics"/>
              </a:rPr>
              <a:t>Agradecemos sua Atenção !!!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287548" y="3339970"/>
            <a:ext cx="2931761" cy="42217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112" r="0" b="112"/>
          <a:stretch>
            <a:fillRect/>
          </a:stretch>
        </p:blipFill>
        <p:spPr>
          <a:xfrm flipH="false" flipV="false" rot="0">
            <a:off x="10663430" y="3131879"/>
            <a:ext cx="7624570" cy="760733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3436679"/>
            <a:ext cx="7771992" cy="250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1"/>
              </a:lnSpc>
            </a:pPr>
            <a:r>
              <a:rPr lang="en-US" sz="8811">
                <a:solidFill>
                  <a:srgbClr val="FFFFFF"/>
                </a:solidFill>
                <a:latin typeface="PT Serif Italics"/>
              </a:rPr>
              <a:t>O que é o Colabore?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45820" y="1758845"/>
            <a:ext cx="9175382" cy="91753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5785" y="3399593"/>
            <a:ext cx="9167722" cy="421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312">
                <a:solidFill>
                  <a:srgbClr val="FFFFFF"/>
                </a:solidFill>
                <a:latin typeface="PT Serif"/>
              </a:rPr>
              <a:t>Empresas com propósito e focadas nos stakeholders têm desempenho melhor. Um estudo mostrou que companhias com culturas conscientes superam as companhias listadas na S&amp;P 500 em um período de 10 anos.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314540" y="9751935"/>
            <a:ext cx="9167722" cy="50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1"/>
              </a:lnSpc>
            </a:pPr>
            <a:r>
              <a:rPr lang="en-US" sz="1812">
                <a:solidFill>
                  <a:srgbClr val="FFFFFF"/>
                </a:solidFill>
                <a:latin typeface="PT Serif"/>
              </a:rPr>
              <a:t>fonte: https://epocanegocios.globo.com/Empresa/noticia/2019/02/empresas-com-proposito-e-focadas-nos-stakeholders-tem-melhores-resultados-financeiros.html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7185" y="5461897"/>
            <a:ext cx="5016389" cy="1134876"/>
            <a:chOff x="0" y="0"/>
            <a:chExt cx="2993618" cy="78679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993618" cy="786797"/>
            </a:xfrm>
            <a:custGeom>
              <a:avLst/>
              <a:gdLst/>
              <a:ahLst/>
              <a:cxnLst/>
              <a:rect r="r" b="b" t="t" l="l"/>
              <a:pathLst>
                <a:path h="786797" w="2993618">
                  <a:moveTo>
                    <a:pt x="2869158" y="786797"/>
                  </a:moveTo>
                  <a:lnTo>
                    <a:pt x="124460" y="786797"/>
                  </a:lnTo>
                  <a:cubicBezTo>
                    <a:pt x="55880" y="786797"/>
                    <a:pt x="0" y="730917"/>
                    <a:pt x="0" y="662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662337"/>
                  </a:lnTo>
                  <a:cubicBezTo>
                    <a:pt x="2993618" y="730917"/>
                    <a:pt x="2937739" y="786797"/>
                    <a:pt x="2869158" y="786797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053272" y="5375528"/>
            <a:ext cx="4923185" cy="1244356"/>
            <a:chOff x="0" y="0"/>
            <a:chExt cx="2993618" cy="87903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93618" cy="879031"/>
            </a:xfrm>
            <a:custGeom>
              <a:avLst/>
              <a:gdLst/>
              <a:ahLst/>
              <a:cxnLst/>
              <a:rect r="r" b="b" t="t" l="l"/>
              <a:pathLst>
                <a:path h="879031" w="2993618">
                  <a:moveTo>
                    <a:pt x="2869158" y="879030"/>
                  </a:moveTo>
                  <a:lnTo>
                    <a:pt x="124460" y="879030"/>
                  </a:lnTo>
                  <a:cubicBezTo>
                    <a:pt x="55880" y="879030"/>
                    <a:pt x="0" y="823150"/>
                    <a:pt x="0" y="7545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54571"/>
                  </a:lnTo>
                  <a:cubicBezTo>
                    <a:pt x="2993618" y="823151"/>
                    <a:pt x="2937739" y="879031"/>
                    <a:pt x="2869158" y="879031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10397" y="7970409"/>
            <a:ext cx="5016389" cy="1134876"/>
            <a:chOff x="0" y="0"/>
            <a:chExt cx="2993618" cy="78679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993618" cy="786797"/>
            </a:xfrm>
            <a:custGeom>
              <a:avLst/>
              <a:gdLst/>
              <a:ahLst/>
              <a:cxnLst/>
              <a:rect r="r" b="b" t="t" l="l"/>
              <a:pathLst>
                <a:path h="786797" w="2993618">
                  <a:moveTo>
                    <a:pt x="2869158" y="786797"/>
                  </a:moveTo>
                  <a:lnTo>
                    <a:pt x="124460" y="786797"/>
                  </a:lnTo>
                  <a:cubicBezTo>
                    <a:pt x="55880" y="786797"/>
                    <a:pt x="0" y="730917"/>
                    <a:pt x="0" y="662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662337"/>
                  </a:lnTo>
                  <a:cubicBezTo>
                    <a:pt x="2993618" y="730917"/>
                    <a:pt x="2937739" y="786797"/>
                    <a:pt x="2869158" y="786797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10397" y="2950619"/>
            <a:ext cx="5016389" cy="1134876"/>
            <a:chOff x="0" y="0"/>
            <a:chExt cx="2993618" cy="786797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993618" cy="786797"/>
            </a:xfrm>
            <a:custGeom>
              <a:avLst/>
              <a:gdLst/>
              <a:ahLst/>
              <a:cxnLst/>
              <a:rect r="r" b="b" t="t" l="l"/>
              <a:pathLst>
                <a:path h="786797" w="2993618">
                  <a:moveTo>
                    <a:pt x="2869158" y="786797"/>
                  </a:moveTo>
                  <a:lnTo>
                    <a:pt x="124460" y="786797"/>
                  </a:lnTo>
                  <a:cubicBezTo>
                    <a:pt x="55880" y="786797"/>
                    <a:pt x="0" y="730917"/>
                    <a:pt x="0" y="662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662337"/>
                  </a:lnTo>
                  <a:cubicBezTo>
                    <a:pt x="2993618" y="730917"/>
                    <a:pt x="2937739" y="786797"/>
                    <a:pt x="2869158" y="786797"/>
                  </a:cubicBezTo>
                  <a:close/>
                </a:path>
              </a:pathLst>
            </a:custGeom>
            <a:solidFill>
              <a:srgbClr val="53C1E8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50160">
            <a:off x="3933967" y="3702731"/>
            <a:ext cx="2694127" cy="96315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38963" y="5542516"/>
            <a:ext cx="2134003" cy="97363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781696">
            <a:off x="3876821" y="7026077"/>
            <a:ext cx="2717051" cy="201061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1926786" y="4057541"/>
            <a:ext cx="6500418" cy="650041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207486" y="1309836"/>
            <a:ext cx="11873027" cy="65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8"/>
              </a:lnSpc>
            </a:pPr>
            <a:r>
              <a:rPr lang="en-US" sz="4512">
                <a:solidFill>
                  <a:srgbClr val="FFFFFF"/>
                </a:solidFill>
                <a:latin typeface="PT Serif Italics"/>
              </a:rPr>
              <a:t>Funcionalidades da Aplicação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108" y="5374136"/>
            <a:ext cx="31885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Cadastro de Colaborador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95757" y="5317339"/>
            <a:ext cx="31885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Busca por categoria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32116" y="7903734"/>
            <a:ext cx="31885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Realizar uma Doação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32116" y="2905030"/>
            <a:ext cx="31885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Cadastro de Campanha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99379" y="3669031"/>
            <a:ext cx="3881437" cy="55892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67607" t="15968" r="12033" b="9822"/>
          <a:stretch>
            <a:fillRect/>
          </a:stretch>
        </p:blipFill>
        <p:spPr>
          <a:xfrm flipH="false" flipV="false" rot="0">
            <a:off x="11338868" y="1028700"/>
            <a:ext cx="4252125" cy="871819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56237" y="2038325"/>
            <a:ext cx="9167722" cy="61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312">
                <a:solidFill>
                  <a:srgbClr val="FFFFFF"/>
                </a:solidFill>
                <a:latin typeface="PT Serif Italics"/>
              </a:rPr>
              <a:t>Confira nossa Aplicação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680661" y="2907873"/>
            <a:ext cx="7607339" cy="760733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56237" y="2038325"/>
            <a:ext cx="9167722" cy="121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312">
                <a:solidFill>
                  <a:srgbClr val="FFFFFF"/>
                </a:solidFill>
                <a:latin typeface="PT Serif Italics"/>
              </a:rPr>
              <a:t>Tecnologias Utilizadas no Quality Assurance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560" t="0" r="560" b="0"/>
          <a:stretch>
            <a:fillRect/>
          </a:stretch>
        </p:blipFill>
        <p:spPr>
          <a:xfrm flipH="false" flipV="false" rot="0">
            <a:off x="2302695" y="4081740"/>
            <a:ext cx="6074805" cy="18780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580134" y="6252876"/>
            <a:ext cx="1797367" cy="18780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302695" y="6252876"/>
            <a:ext cx="1878081" cy="18780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30501" y="1647718"/>
            <a:ext cx="16430597" cy="76105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85" y="263265"/>
            <a:ext cx="4633178" cy="1167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57502" y="380594"/>
            <a:ext cx="803597" cy="355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07583" y="2753605"/>
            <a:ext cx="16953515" cy="47797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DAFJ-u-D4sc</dc:identifier>
  <dcterms:modified xsi:type="dcterms:W3CDTF">2011-08-01T06:04:30Z</dcterms:modified>
  <cp:revision>1</cp:revision>
  <dc:title>Colabore</dc:title>
</cp:coreProperties>
</file>